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81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772400" cy="1470025"/>
          </a:xfrm>
        </p:spPr>
        <p:txBody>
          <a:bodyPr>
            <a:noAutofit/>
          </a:bodyPr>
          <a:lstStyle/>
          <a:p>
            <a:r>
              <a:rPr lang="tr-TR" sz="6000" dirty="0" smtClean="0">
                <a:solidFill>
                  <a:srgbClr val="FF0000"/>
                </a:solidFill>
                <a:latin typeface="Comic Sans MS" pitchFamily="66" charset="0"/>
              </a:rPr>
              <a:t>SINIF KURALLARIMIZ</a:t>
            </a:r>
            <a:endParaRPr lang="tr-TR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600" dirty="0" smtClean="0">
                <a:solidFill>
                  <a:srgbClr val="FF0000"/>
                </a:solidFill>
                <a:latin typeface="Comic Sans MS" pitchFamily="66" charset="0"/>
              </a:rPr>
              <a:t>Bir arkadaşımız konuşurken onu dinlemeliyiz.</a:t>
            </a:r>
            <a:endParaRPr lang="tr-TR" sz="6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 descr="Empenta"/>
          <p:cNvSpPr>
            <a:spLocks noChangeArrowheads="1"/>
          </p:cNvSpPr>
          <p:nvPr/>
        </p:nvSpPr>
        <p:spPr bwMode="auto">
          <a:xfrm>
            <a:off x="0" y="0"/>
            <a:ext cx="9143999" cy="6857999"/>
          </a:xfrm>
          <a:prstGeom prst="ellipse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FF0000"/>
                </a:solidFill>
                <a:latin typeface="Comic Sans MS" pitchFamily="66" charset="0"/>
              </a:rPr>
              <a:t>Arkadaşlarımızla iyi geçinmeliyiz.</a:t>
            </a:r>
            <a:endParaRPr lang="tr-TR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 descr="Parlem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ellipse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 descr="C:\Documents and Settings\rehberlik servisi\Desktop\imagesCA70DO3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  <a:latin typeface="Comic Sans MS" pitchFamily="66" charset="0"/>
              </a:rPr>
              <a:t>Öğretmenimiz ders anlatırken sıramızda oturalım.</a:t>
            </a:r>
            <a:endParaRPr lang="tr-TR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194" name="Picture 2" descr="C:\Documents and Settings\rehberlik servisi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FF0000"/>
                </a:solidFill>
                <a:latin typeface="Comic Sans MS" pitchFamily="66" charset="0"/>
              </a:rPr>
              <a:t>Tuvalete gitmek için veya çöp atmak için öğretmenimizden izin alalım.</a:t>
            </a:r>
            <a:endParaRPr lang="tr-TR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pic>
        <p:nvPicPr>
          <p:cNvPr id="9218" name="Picture 2" descr="C:\Documents and Settings\rehberlik servisi\Desktop\imagesCAO3KYR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 descr="269471_125111390906329_387088_n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ellipse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FF0000"/>
                </a:solidFill>
                <a:latin typeface="Comic Sans MS" pitchFamily="66" charset="0"/>
              </a:rPr>
              <a:t>Karnımız acıktığında beslenme saatini bekleyelim.</a:t>
            </a:r>
            <a:endParaRPr lang="tr-TR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rehberlik servisi\Desktop\imagesCAZ9JJ9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rehberlik servisi\Desktop\imagesCAO2HV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560840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1266" name="Picture 2" descr="C:\Documents and Settings\rehberlik servisi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849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rehberlik servisi\Desktop\imagesCAG144S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36912"/>
            <a:ext cx="4032448" cy="3747805"/>
          </a:xfrm>
          <a:prstGeom prst="rect">
            <a:avLst/>
          </a:prstGeom>
          <a:noFill/>
        </p:spPr>
      </p:pic>
      <p:sp>
        <p:nvSpPr>
          <p:cNvPr id="2" name="Dikdörtgen 1"/>
          <p:cNvSpPr/>
          <p:nvPr/>
        </p:nvSpPr>
        <p:spPr>
          <a:xfrm>
            <a:off x="1043608" y="620688"/>
            <a:ext cx="655660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8800" dirty="0" smtClean="0">
                <a:solidFill>
                  <a:srgbClr val="FF0000"/>
                </a:solidFill>
                <a:latin typeface="Comic Sans MS" pitchFamily="66" charset="0"/>
              </a:rPr>
              <a:t>Teşekkürler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Hiç kimse parmak kaldırmamış, çok gürültülü bir sınıf</a:t>
            </a:r>
          </a:p>
          <a:p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Herkes başka şeylerle meşgul</a:t>
            </a:r>
          </a:p>
          <a:p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Öğretmen sessiz bir şekilde beklenmemiş</a:t>
            </a:r>
            <a:endParaRPr lang="tr-TR" sz="4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pic>
        <p:nvPicPr>
          <p:cNvPr id="6146" name="Picture 2" descr="C:\Documents and Settings\rehberlik servisi\Desktop\imagesCAC1NZ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Sınıfa öğretmenimizden önce gelmeliyiz.</a:t>
            </a:r>
          </a:p>
          <a:p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Sıramızda oturup öğretmenimizin gelmesini beklemeliyiz.</a:t>
            </a:r>
            <a:endParaRPr lang="tr-TR" sz="4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 descr="okulda-kurallar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ellipse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 descr="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ellipse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5400" dirty="0" smtClean="0">
                <a:solidFill>
                  <a:srgbClr val="FF0000"/>
                </a:solidFill>
                <a:latin typeface="Comic Sans MS" pitchFamily="66" charset="0"/>
              </a:rPr>
              <a:t>Öğretmenimizden izin isteyerek ve parmak kaldırarak konuşmalıyız.</a:t>
            </a:r>
            <a:endParaRPr lang="tr-TR" sz="5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73</Words>
  <Application>Microsoft Office PowerPoint</Application>
  <PresentationFormat>Ekran Gösterisi (4:3)</PresentationFormat>
  <Paragraphs>13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Comic Sans MS</vt:lpstr>
      <vt:lpstr>Ofis Teması</vt:lpstr>
      <vt:lpstr>SINIF KURALLARIMIZ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SINIFTA YAPILMAMASI GEREKENLER</dc:title>
  <dc:creator>okul</dc:creator>
  <cp:lastModifiedBy>okul</cp:lastModifiedBy>
  <cp:revision>28</cp:revision>
  <dcterms:modified xsi:type="dcterms:W3CDTF">2016-12-15T06:19:13Z</dcterms:modified>
</cp:coreProperties>
</file>